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929731-360F-47CB-AD0A-C9D96B5F0493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12ED36-BA7F-4605-923C-61D7627943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pertpost.ru/mir/6081-rastet-urozhay-novyh-sortov-selskohozyaystvennyh-kultur.html" TargetMode="External"/><Relationship Id="rId3" Type="http://schemas.openxmlformats.org/officeDocument/2006/relationships/hyperlink" Target="http://clubs.ya.ru/4611686018427449154/replies.xml?item_no=5" TargetMode="External"/><Relationship Id="rId7" Type="http://schemas.openxmlformats.org/officeDocument/2006/relationships/hyperlink" Target="http://usiter.com/post_f.php?mir=www.vashsad.ua/downloads/image/7608/img_12.JPG&amp;k=%F1%E8%F0%E5%ED%FC" TargetMode="External"/><Relationship Id="rId2" Type="http://schemas.openxmlformats.org/officeDocument/2006/relationships/hyperlink" Target="http://fotokto.ru/photo/view/55927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privet.ru/community/7_4001_8ja_LD/104909242" TargetMode="External"/><Relationship Id="rId5" Type="http://schemas.openxmlformats.org/officeDocument/2006/relationships/hyperlink" Target="http://titflowers.ru/topol-derevo.html" TargetMode="External"/><Relationship Id="rId4" Type="http://schemas.openxmlformats.org/officeDocument/2006/relationships/hyperlink" Target="http://blog.i.ua/community/4560?p=2" TargetMode="External"/><Relationship Id="rId9" Type="http://schemas.openxmlformats.org/officeDocument/2006/relationships/hyperlink" Target="http://kingsad.wordpress.com/2009/07/14/%D1%8F%D0%B1%D0%BB%D0%BE%D0%BD%D1%8F-%D0%BF%D1%80%D0%BE%D1%81%D0%B8%D1%82-%D0%BF%D0%B8%D1%82%D1%8C%D1%8F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0826" y="908720"/>
            <a:ext cx="470731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КРОССВОРД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53334" y="2382560"/>
            <a:ext cx="55258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 ОКРУЖАЮЩЕМУ МИРУ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394" y="3432948"/>
            <a:ext cx="8951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«РАЗНООБРАЗИЕ РАСТЕНИЙ»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59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чка 3"/>
          <p:cNvSpPr/>
          <p:nvPr/>
        </p:nvSpPr>
        <p:spPr>
          <a:xfrm>
            <a:off x="4286248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абличка 5"/>
          <p:cNvSpPr/>
          <p:nvPr/>
        </p:nvSpPr>
        <p:spPr>
          <a:xfrm>
            <a:off x="857224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абличка 6"/>
          <p:cNvSpPr/>
          <p:nvPr/>
        </p:nvSpPr>
        <p:spPr>
          <a:xfrm>
            <a:off x="1428728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абличка 7"/>
          <p:cNvSpPr/>
          <p:nvPr/>
        </p:nvSpPr>
        <p:spPr>
          <a:xfrm>
            <a:off x="2000232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абличка 8"/>
          <p:cNvSpPr/>
          <p:nvPr/>
        </p:nvSpPr>
        <p:spPr>
          <a:xfrm>
            <a:off x="2571736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абличка 9"/>
          <p:cNvSpPr/>
          <p:nvPr/>
        </p:nvSpPr>
        <p:spPr>
          <a:xfrm>
            <a:off x="3143240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3714744" y="521495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абличка 11"/>
          <p:cNvSpPr/>
          <p:nvPr/>
        </p:nvSpPr>
        <p:spPr>
          <a:xfrm>
            <a:off x="4857752" y="178592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абличка 12"/>
          <p:cNvSpPr/>
          <p:nvPr/>
        </p:nvSpPr>
        <p:spPr>
          <a:xfrm>
            <a:off x="3143240" y="578645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2000232" y="464344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абличка 14"/>
          <p:cNvSpPr/>
          <p:nvPr/>
        </p:nvSpPr>
        <p:spPr>
          <a:xfrm>
            <a:off x="1428728" y="464344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абличка 15"/>
          <p:cNvSpPr/>
          <p:nvPr/>
        </p:nvSpPr>
        <p:spPr>
          <a:xfrm>
            <a:off x="857224" y="464344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6000760" y="578645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абличка 17"/>
          <p:cNvSpPr/>
          <p:nvPr/>
        </p:nvSpPr>
        <p:spPr>
          <a:xfrm>
            <a:off x="5429256" y="578645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Табличка 18"/>
          <p:cNvSpPr/>
          <p:nvPr/>
        </p:nvSpPr>
        <p:spPr>
          <a:xfrm>
            <a:off x="4857752" y="578645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Табличка 19"/>
          <p:cNvSpPr/>
          <p:nvPr/>
        </p:nvSpPr>
        <p:spPr>
          <a:xfrm>
            <a:off x="4286248" y="578645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абличка 20"/>
          <p:cNvSpPr/>
          <p:nvPr/>
        </p:nvSpPr>
        <p:spPr>
          <a:xfrm>
            <a:off x="3714744" y="578645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абличка 21"/>
          <p:cNvSpPr/>
          <p:nvPr/>
        </p:nvSpPr>
        <p:spPr>
          <a:xfrm>
            <a:off x="3143240" y="3500438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абличка 22"/>
          <p:cNvSpPr/>
          <p:nvPr/>
        </p:nvSpPr>
        <p:spPr>
          <a:xfrm>
            <a:off x="5429256" y="4071942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абличка 23"/>
          <p:cNvSpPr/>
          <p:nvPr/>
        </p:nvSpPr>
        <p:spPr>
          <a:xfrm>
            <a:off x="4857752" y="4071942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абличка 24"/>
          <p:cNvSpPr/>
          <p:nvPr/>
        </p:nvSpPr>
        <p:spPr>
          <a:xfrm>
            <a:off x="4286248" y="4071942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абличка 25"/>
          <p:cNvSpPr/>
          <p:nvPr/>
        </p:nvSpPr>
        <p:spPr>
          <a:xfrm>
            <a:off x="3714744" y="4071942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абличка 26"/>
          <p:cNvSpPr/>
          <p:nvPr/>
        </p:nvSpPr>
        <p:spPr>
          <a:xfrm>
            <a:off x="3143240" y="4071942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абличка 27"/>
          <p:cNvSpPr/>
          <p:nvPr/>
        </p:nvSpPr>
        <p:spPr>
          <a:xfrm>
            <a:off x="2571736" y="4071942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абличка 28"/>
          <p:cNvSpPr/>
          <p:nvPr/>
        </p:nvSpPr>
        <p:spPr>
          <a:xfrm>
            <a:off x="3714744" y="464344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абличка 29"/>
          <p:cNvSpPr/>
          <p:nvPr/>
        </p:nvSpPr>
        <p:spPr>
          <a:xfrm>
            <a:off x="3143240" y="464344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абличка 30"/>
          <p:cNvSpPr/>
          <p:nvPr/>
        </p:nvSpPr>
        <p:spPr>
          <a:xfrm>
            <a:off x="2571736" y="464344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абличка 31"/>
          <p:cNvSpPr/>
          <p:nvPr/>
        </p:nvSpPr>
        <p:spPr>
          <a:xfrm>
            <a:off x="6000760" y="3500438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абличка 32"/>
          <p:cNvSpPr/>
          <p:nvPr/>
        </p:nvSpPr>
        <p:spPr>
          <a:xfrm>
            <a:off x="5429256" y="3500438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абличка 33"/>
          <p:cNvSpPr/>
          <p:nvPr/>
        </p:nvSpPr>
        <p:spPr>
          <a:xfrm>
            <a:off x="4857752" y="3500438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Табличка 34"/>
          <p:cNvSpPr/>
          <p:nvPr/>
        </p:nvSpPr>
        <p:spPr>
          <a:xfrm>
            <a:off x="4286248" y="3500438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Табличка 35"/>
          <p:cNvSpPr/>
          <p:nvPr/>
        </p:nvSpPr>
        <p:spPr>
          <a:xfrm>
            <a:off x="3714744" y="3500438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Табличка 36"/>
          <p:cNvSpPr/>
          <p:nvPr/>
        </p:nvSpPr>
        <p:spPr>
          <a:xfrm>
            <a:off x="4286248" y="292893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Табличка 37"/>
          <p:cNvSpPr/>
          <p:nvPr/>
        </p:nvSpPr>
        <p:spPr>
          <a:xfrm>
            <a:off x="3714744" y="292893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Табличка 38"/>
          <p:cNvSpPr/>
          <p:nvPr/>
        </p:nvSpPr>
        <p:spPr>
          <a:xfrm>
            <a:off x="2000232" y="292893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Табличка 39"/>
          <p:cNvSpPr/>
          <p:nvPr/>
        </p:nvSpPr>
        <p:spPr>
          <a:xfrm>
            <a:off x="2571736" y="292893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Табличка 40"/>
          <p:cNvSpPr/>
          <p:nvPr/>
        </p:nvSpPr>
        <p:spPr>
          <a:xfrm>
            <a:off x="3143240" y="2928934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Табличка 41"/>
          <p:cNvSpPr/>
          <p:nvPr/>
        </p:nvSpPr>
        <p:spPr>
          <a:xfrm>
            <a:off x="4286248" y="235743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Табличка 42"/>
          <p:cNvSpPr/>
          <p:nvPr/>
        </p:nvSpPr>
        <p:spPr>
          <a:xfrm>
            <a:off x="3714744" y="235743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Табличка 43"/>
          <p:cNvSpPr/>
          <p:nvPr/>
        </p:nvSpPr>
        <p:spPr>
          <a:xfrm>
            <a:off x="3143240" y="235743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Табличка 44"/>
          <p:cNvSpPr/>
          <p:nvPr/>
        </p:nvSpPr>
        <p:spPr>
          <a:xfrm>
            <a:off x="2571736" y="235743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Табличка 45"/>
          <p:cNvSpPr/>
          <p:nvPr/>
        </p:nvSpPr>
        <p:spPr>
          <a:xfrm>
            <a:off x="2000232" y="235743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Табличка 46"/>
          <p:cNvSpPr/>
          <p:nvPr/>
        </p:nvSpPr>
        <p:spPr>
          <a:xfrm>
            <a:off x="4286248" y="178592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Табличка 47"/>
          <p:cNvSpPr/>
          <p:nvPr/>
        </p:nvSpPr>
        <p:spPr>
          <a:xfrm>
            <a:off x="3714744" y="178592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Табличка 48"/>
          <p:cNvSpPr/>
          <p:nvPr/>
        </p:nvSpPr>
        <p:spPr>
          <a:xfrm>
            <a:off x="3143240" y="1785926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Табличка 49"/>
          <p:cNvSpPr/>
          <p:nvPr/>
        </p:nvSpPr>
        <p:spPr>
          <a:xfrm>
            <a:off x="4857752" y="2357430"/>
            <a:ext cx="540000" cy="5400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>
            <a:off x="2357422" y="1928802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929190" y="1714488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357686" y="1714488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786182" y="1714488"/>
            <a:ext cx="482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214678" y="1714488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8" name="Рисунок 57" descr="http://kumushka.com/uploads/posts/2012-06/1340963858_fialk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20514"/>
            <a:ext cx="3525211" cy="3096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9" name="Прямоугольник 58"/>
          <p:cNvSpPr/>
          <p:nvPr/>
        </p:nvSpPr>
        <p:spPr>
          <a:xfrm>
            <a:off x="2071670" y="2285992"/>
            <a:ext cx="5293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643174" y="2285992"/>
            <a:ext cx="4924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214678" y="2285992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786182" y="2285992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357686" y="2285992"/>
            <a:ext cx="4812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929190" y="2285992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5" name="Стрелка вправо 64"/>
          <p:cNvSpPr/>
          <p:nvPr/>
        </p:nvSpPr>
        <p:spPr>
          <a:xfrm>
            <a:off x="1285852" y="2500306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право 66"/>
          <p:cNvSpPr/>
          <p:nvPr/>
        </p:nvSpPr>
        <p:spPr>
          <a:xfrm>
            <a:off x="2357422" y="5929330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право 67"/>
          <p:cNvSpPr/>
          <p:nvPr/>
        </p:nvSpPr>
        <p:spPr>
          <a:xfrm>
            <a:off x="214282" y="5357826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>
            <a:off x="214282" y="4786322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1857356" y="4214818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вправо 70"/>
          <p:cNvSpPr/>
          <p:nvPr/>
        </p:nvSpPr>
        <p:spPr>
          <a:xfrm>
            <a:off x="2357422" y="3643314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трелка вправо 71"/>
          <p:cNvSpPr/>
          <p:nvPr/>
        </p:nvSpPr>
        <p:spPr>
          <a:xfrm>
            <a:off x="1214414" y="3071810"/>
            <a:ext cx="612000" cy="28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3" name="Рисунок 72" descr="http://os1.i.ua/3/1/9260994_b415566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44018"/>
            <a:ext cx="2887345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4" name="Прямоугольник 73"/>
          <p:cNvSpPr/>
          <p:nvPr/>
        </p:nvSpPr>
        <p:spPr>
          <a:xfrm>
            <a:off x="4357686" y="2857496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786182" y="2857496"/>
            <a:ext cx="487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857496"/>
            <a:ext cx="4587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643174" y="2857496"/>
            <a:ext cx="482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071670" y="2857496"/>
            <a:ext cx="4587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9" name="Рисунок 78" descr="http://courses.washington.edu/z490/gmo/poplar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877" y="308298"/>
            <a:ext cx="2416589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0" name="Прямоугольник 79"/>
          <p:cNvSpPr/>
          <p:nvPr/>
        </p:nvSpPr>
        <p:spPr>
          <a:xfrm>
            <a:off x="3214678" y="3429000"/>
            <a:ext cx="4154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786182" y="3429000"/>
            <a:ext cx="482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357686" y="3429000"/>
            <a:ext cx="4812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29190" y="3429000"/>
            <a:ext cx="482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5500694" y="3429000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072198" y="3429000"/>
            <a:ext cx="4443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6" name="Рисунок 85" descr="http://stat17.privet.ru/lr/0a0a4d26e9f4d06454d335bb3a2f9c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374" y="278182"/>
            <a:ext cx="2543180" cy="3705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7" name="Прямоугольник 86"/>
          <p:cNvSpPr/>
          <p:nvPr/>
        </p:nvSpPr>
        <p:spPr>
          <a:xfrm>
            <a:off x="2643174" y="4000504"/>
            <a:ext cx="4587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214678" y="4000504"/>
            <a:ext cx="4443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786182" y="4000504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357686" y="4000504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929190" y="4000504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500694" y="4000504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928662" y="4572008"/>
            <a:ext cx="4587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500166" y="4572008"/>
            <a:ext cx="4924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071670" y="4572008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2643174" y="4572008"/>
            <a:ext cx="4443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3214678" y="4572008"/>
            <a:ext cx="487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3786182" y="4572008"/>
            <a:ext cx="4443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928662" y="5143512"/>
            <a:ext cx="4812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428728" y="5143512"/>
            <a:ext cx="6078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2071670" y="5143512"/>
            <a:ext cx="4443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643174" y="5143512"/>
            <a:ext cx="487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214678" y="5143512"/>
            <a:ext cx="4924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786182" y="5143512"/>
            <a:ext cx="4892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4357686" y="5143512"/>
            <a:ext cx="43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9" name="Рисунок 108" descr="http://kingsad.files.wordpress.com/2009/07/hpim455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130" y="101505"/>
            <a:ext cx="3658775" cy="2827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0" name="Прямоугольник 109"/>
          <p:cNvSpPr/>
          <p:nvPr/>
        </p:nvSpPr>
        <p:spPr>
          <a:xfrm>
            <a:off x="3214678" y="5715016"/>
            <a:ext cx="4700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3786182" y="5715016"/>
            <a:ext cx="4587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357686" y="5715016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4929190" y="5715016"/>
            <a:ext cx="482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5500694" y="5715016"/>
            <a:ext cx="487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6072198" y="5715016"/>
            <a:ext cx="4700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s1.fotokto.ru/photo/full/55/55927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785" y="241213"/>
            <a:ext cx="3504000" cy="26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1.liveinternet.ru/images/attach/c/7/94/672/94672115_4497432_3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130" y="159599"/>
            <a:ext cx="3658775" cy="26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xpertpost.ru/uploads/posts/2013-10/1383221687_46f1ae8d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94"/>
          <a:stretch/>
        </p:blipFill>
        <p:spPr bwMode="auto">
          <a:xfrm>
            <a:off x="5660114" y="159599"/>
            <a:ext cx="3245023" cy="26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5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00"/>
                            </p:stCondLst>
                            <p:childTnLst>
                              <p:par>
                                <p:cTn id="2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500"/>
                            </p:stCondLst>
                            <p:childTnLst>
                              <p:par>
                                <p:cTn id="2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000"/>
                            </p:stCondLst>
                            <p:childTnLst>
                              <p:par>
                                <p:cTn id="2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00"/>
                            </p:stCondLst>
                            <p:childTnLst>
                              <p:par>
                                <p:cTn id="2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500"/>
                            </p:stCondLst>
                            <p:childTnLst>
                              <p:par>
                                <p:cTn id="2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000"/>
                            </p:stCondLst>
                            <p:childTnLst>
                              <p:par>
                                <p:cTn id="2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500"/>
                            </p:stCondLst>
                            <p:childTnLst>
                              <p:par>
                                <p:cTn id="2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3000"/>
                            </p:stCondLst>
                            <p:childTnLst>
                              <p:par>
                                <p:cTn id="2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1000"/>
                            </p:stCondLst>
                            <p:childTnLst>
                              <p:par>
                                <p:cTn id="2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500"/>
                            </p:stCondLst>
                            <p:childTnLst>
                              <p:par>
                                <p:cTn id="2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2500"/>
                            </p:stCondLst>
                            <p:childTnLst>
                              <p:par>
                                <p:cTn id="3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22" grpId="0" animBg="1"/>
      <p:bldP spid="27" grpId="0" animBg="1"/>
      <p:bldP spid="30" grpId="0" animBg="1"/>
      <p:bldP spid="41" grpId="0" animBg="1"/>
      <p:bldP spid="44" grpId="0" animBg="1"/>
      <p:bldP spid="49" grpId="0" animBg="1"/>
      <p:bldP spid="51" grpId="0" animBg="1"/>
      <p:bldP spid="51" grpId="1" animBg="1"/>
      <p:bldP spid="51" grpId="2" animBg="1"/>
      <p:bldP spid="53" grpId="0"/>
      <p:bldP spid="54" grpId="0"/>
      <p:bldP spid="55" grpId="0" uiExpand="1"/>
      <p:bldP spid="56" grpId="0"/>
      <p:bldP spid="59" grpId="0"/>
      <p:bldP spid="60" grpId="0"/>
      <p:bldP spid="61" grpId="0"/>
      <p:bldP spid="62" grpId="0"/>
      <p:bldP spid="63" grpId="0"/>
      <p:bldP spid="64" grpId="0"/>
      <p:bldP spid="65" grpId="1" animBg="1"/>
      <p:bldP spid="65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  <p:bldP spid="71" grpId="2" animBg="1"/>
      <p:bldP spid="72" grpId="0" animBg="1"/>
      <p:bldP spid="72" grpId="1" animBg="1"/>
      <p:bldP spid="72" grpId="2" animBg="1"/>
      <p:bldP spid="74" grpId="0"/>
      <p:bldP spid="75" grpId="0"/>
      <p:bldP spid="76" grpId="0"/>
      <p:bldP spid="77" grpId="0"/>
      <p:bldP spid="80" grpId="0"/>
      <p:bldP spid="81" grpId="0"/>
      <p:bldP spid="82" grpId="0"/>
      <p:bldP spid="83" grpId="0"/>
      <p:bldP spid="84" grpId="0"/>
      <p:bldP spid="85" grpId="0"/>
      <p:bldP spid="87" grpId="0"/>
      <p:bldP spid="88" grpId="0"/>
      <p:bldP spid="89" grpId="0"/>
      <p:bldP spid="90" grpId="0"/>
      <p:bldP spid="91" grpId="0"/>
      <p:bldP spid="92" grpId="0"/>
      <p:bldP spid="94" grpId="0"/>
      <p:bldP spid="95" grpId="0"/>
      <p:bldP spid="96" grpId="0"/>
      <p:bldP spid="97" grpId="0"/>
      <p:bldP spid="98" grpId="0"/>
      <p:bldP spid="99" grpId="0"/>
      <p:bldP spid="101" grpId="0"/>
      <p:bldP spid="103" grpId="0"/>
      <p:bldP spid="104" grpId="0"/>
      <p:bldP spid="105" grpId="0"/>
      <p:bldP spid="106" grpId="0"/>
      <p:bldP spid="107" grpId="0"/>
      <p:bldP spid="108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86182" y="500042"/>
            <a:ext cx="1588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ИСТОЧНИКИ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72560" y="924626"/>
            <a:ext cx="821537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>
                <a:hlinkClick r:id="rId2"/>
              </a:rPr>
              <a:t>http://fotokto.ru/photo/view/559270.html</a:t>
            </a:r>
            <a:r>
              <a:rPr lang="ru-RU" sz="2000" u="sng" dirty="0"/>
              <a:t> </a:t>
            </a:r>
            <a:r>
              <a:rPr lang="ru-RU" sz="2000" dirty="0"/>
              <a:t> -  РОЗА</a:t>
            </a:r>
          </a:p>
          <a:p>
            <a:r>
              <a:rPr lang="ru-RU" sz="2000" u="sng" dirty="0">
                <a:hlinkClick r:id="rId3"/>
              </a:rPr>
              <a:t>http://clubs.ya.ru/4611686018427449154/replies.xml?item_no=5</a:t>
            </a:r>
            <a:r>
              <a:rPr lang="ru-RU" sz="2000" u="sng" dirty="0"/>
              <a:t> </a:t>
            </a:r>
            <a:r>
              <a:rPr lang="ru-RU" sz="2000" dirty="0"/>
              <a:t> -  ФИАЛКА</a:t>
            </a:r>
          </a:p>
          <a:p>
            <a:r>
              <a:rPr lang="ru-RU" sz="2000" u="sng" dirty="0">
                <a:hlinkClick r:id="rId4"/>
              </a:rPr>
              <a:t>http://blog.i.ua/community/4560?p=2</a:t>
            </a:r>
            <a:r>
              <a:rPr lang="ru-RU" sz="2000" dirty="0"/>
              <a:t> – СОСНА</a:t>
            </a:r>
          </a:p>
          <a:p>
            <a:r>
              <a:rPr lang="ru-RU" sz="2000" u="sng" dirty="0">
                <a:hlinkClick r:id="rId5"/>
              </a:rPr>
              <a:t>http://titflowers.ru/topol-derevo.html</a:t>
            </a:r>
            <a:r>
              <a:rPr lang="ru-RU" sz="2000" dirty="0"/>
              <a:t> - ТОПОЛЬ</a:t>
            </a:r>
          </a:p>
          <a:p>
            <a:r>
              <a:rPr lang="ru-RU" sz="2000" u="sng" dirty="0">
                <a:hlinkClick r:id="rId6"/>
              </a:rPr>
              <a:t>http://blogs.privet.ru/community/7_4001_8ja_LD/104909242</a:t>
            </a:r>
            <a:r>
              <a:rPr lang="ru-RU" sz="2000" dirty="0"/>
              <a:t> - БЕРЁЗА</a:t>
            </a:r>
          </a:p>
          <a:p>
            <a:r>
              <a:rPr lang="ru-RU" sz="2000" u="sng" dirty="0">
                <a:hlinkClick r:id="rId7"/>
              </a:rPr>
              <a:t>http://usiter.com/post_f.php?mir=www.vashsad.ua/downloads/image/7608/img_12.JPG&amp;k=%F1%E8%F0%E5%ED%FC</a:t>
            </a:r>
            <a:r>
              <a:rPr lang="ru-RU" sz="2000" dirty="0"/>
              <a:t> – СИРЕНЬ</a:t>
            </a:r>
          </a:p>
          <a:p>
            <a:r>
              <a:rPr lang="ru-RU" sz="2000" u="sng" dirty="0">
                <a:hlinkClick r:id="rId8"/>
              </a:rPr>
              <a:t>http://www.expertpost.ru/mir/6081-rastet-urozhay-novyh-sortov-selskohozyaystvennyh-kultur.html</a:t>
            </a:r>
            <a:r>
              <a:rPr lang="ru-RU" sz="2000" dirty="0"/>
              <a:t> - ПШЕНИЦА</a:t>
            </a:r>
          </a:p>
          <a:p>
            <a:r>
              <a:rPr lang="ru-RU" sz="2000" u="sng" dirty="0">
                <a:hlinkClick r:id="rId9"/>
              </a:rPr>
              <a:t>http://kingsad.wordpress.com/2009/07/14/%D1%8F%D0%B1%D0%BB%D0%BE%D0%BD%D1%8F-%D0%BF%D1%80%D0%BE%D1%81%D0%B8%D1%82-%D0%BF%D0%B8%D1%82%D1%8C%D1%8F/</a:t>
            </a:r>
            <a:r>
              <a:rPr lang="ru-RU" sz="2000" dirty="0"/>
              <a:t> - ЯБЛОНЯ</a:t>
            </a:r>
          </a:p>
          <a:p>
            <a:endParaRPr lang="ru-RU" sz="2000" dirty="0"/>
          </a:p>
          <a:p>
            <a:r>
              <a:rPr lang="ru-RU" sz="2000" dirty="0" smtClean="0"/>
              <a:t>КРОССВОРД – О.Т.ПОГЛАЗОВА «ОКРУЖАЮЩИЙ МИР», рабочая тетрадь</a:t>
            </a:r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493</TotalTime>
  <Words>113</Words>
  <Application>Microsoft Office PowerPoint</Application>
  <PresentationFormat>Экран (4:3)</PresentationFormat>
  <Paragraphs>60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28</cp:revision>
  <dcterms:created xsi:type="dcterms:W3CDTF">2014-01-09T08:33:48Z</dcterms:created>
  <dcterms:modified xsi:type="dcterms:W3CDTF">2014-05-08T12:56:20Z</dcterms:modified>
</cp:coreProperties>
</file>